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0754373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6AA27-5490-47F2-89C4-A64BE5CE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DC8456-8218-4B29-86FE-A9A8EB80D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37646F-CCBE-4083-A4C1-1CBF56CB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C1FA05-F036-4D96-AD14-1D89922C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BA191-FA56-4D79-B0B4-3511F88A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23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69E41-21BB-4228-A353-040E93B08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1C07C6-D085-43B1-B034-998811613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B6FC25-D556-4425-AA60-21A896161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71B354-7693-42F4-BC9F-F394B38C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E17229-3FB7-47B3-8764-E5982EC5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57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324037-F7EF-4B70-8816-2818D1A90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939921-C02A-4EDF-8F74-778642EAE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1ED858-DD31-4A83-9FB0-BB758628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D05812-826C-453D-BEDD-64C49085D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BA91D1-2411-477A-B88A-071426BF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73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37645-DD4C-465D-872B-CC74D72E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A57C4B-097A-496E-8C3A-3019C1CEE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31B8A5-2976-4E4D-8A6E-BE2DC52C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A5C7F4-C0BE-4BAB-BEF8-3449211D0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CBC85F-8CF7-47C0-AB1B-E1D9D92C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94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7489E-E795-45BC-9FA6-97DF504DA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EE960F-F03E-4565-BAFC-D97DEE861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A34751-B9D7-4D28-86D0-F75665D7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17B755-51E4-42F1-9D65-F75A456E0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B4B962-BB0E-4EDA-AB45-AF3A0783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87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5C5B9-6CF5-4237-A76B-A3F9CF7C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8BF359-C4E1-486B-B73D-8AADFD7D1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721727-C232-4B68-AC1D-5F3EE3942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BF4F1A-102B-414C-8D30-4BC2E4EB1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C1F840-A453-4DFB-BDC8-A13C1CA74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9AD608-EF8B-45BF-BF7F-9C9CFC23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42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377B6-DBEA-4B40-9365-961B42F7A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233CBE-28F6-48A6-A42B-A16EFCDDD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3E6EBE-EBBF-4324-BFAF-CB55CEF16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DDC3F5-CEB5-4DA9-B4E9-42A5A2D95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FC8D90-7B6D-4567-9184-CEBE56AC8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9B5BF5-B29A-460F-A6B1-04CA9D4A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E689D2-C4F1-4950-8A4E-6E6018AC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A91355-F286-4489-8502-E143090A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54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D869C-8BFA-4213-9594-AD9655C4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0A4840D-33A4-4E0E-A295-5435A990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09F243-B423-42CB-A96B-43F674317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C2674A-3A28-46DB-ACAC-7B80BC908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65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7865598-0245-4590-846E-C951B94D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5FE4A4A-FB48-478C-9970-5895DC7D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81F513-6943-440B-92F8-1EEAB821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44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E6878-901F-4443-B0AF-B892BC31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8417E7-5AF9-474E-A6F2-1F69E1420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82EAAE-5CDD-4E7B-8C18-2FDBE6099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6F3E8F-C858-4849-A78A-715F0A5D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D04D44-A414-4D69-A508-10A6F8BD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41694D-8D11-4E90-B9D8-EC382F7C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49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C1050-83A3-4819-97BA-0490B170E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B5832E-318B-4315-BD29-789E4329B1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B9566F-8D5A-4BA0-B8B8-21E464D4E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37CA10-0967-44FA-82D1-B59244971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739E2A-7071-4509-8BE3-C811666D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7A9F28-A464-4035-A04F-EF787E04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52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0C36F7-A116-413F-A1C7-4DAB637A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39D2BB-E5A9-48A3-9400-EC5DC4E38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58CF26-FFBE-4C1E-A86F-673BB7F6E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6312-9793-4ABA-BBCC-CEEB7C90C5CF}" type="datetimeFigureOut">
              <a:rPr lang="es-ES" smtClean="0"/>
              <a:t>27/01/2022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96BF14-4402-4E81-9B67-9540FFA21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4D14E7-ECF1-463D-8316-D331EADB4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D22C6-DD0A-42A4-AD05-A36D70A703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29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sanofi.zoom.com/j/91959140322?pwd=ZDBrbUJadGEwMlBPOUZSdXJZSjdOZz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12A867B-8FF1-447C-B6C9-22990A45B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812" y="-1602"/>
            <a:ext cx="2873220" cy="1276022"/>
          </a:xfrm>
          <a:prstGeom prst="rect">
            <a:avLst/>
          </a:prstGeom>
        </p:spPr>
      </p:pic>
      <p:sp>
        <p:nvSpPr>
          <p:cNvPr id="5" name="Google Shape;1031;p30">
            <a:extLst>
              <a:ext uri="{FF2B5EF4-FFF2-40B4-BE49-F238E27FC236}">
                <a16:creationId xmlns:a16="http://schemas.microsoft.com/office/drawing/2014/main" id="{F0D2BABA-E989-41B9-92DC-67F7F1082F72}"/>
              </a:ext>
            </a:extLst>
          </p:cNvPr>
          <p:cNvSpPr/>
          <p:nvPr/>
        </p:nvSpPr>
        <p:spPr>
          <a:xfrm rot="5400000">
            <a:off x="4228859" y="-686392"/>
            <a:ext cx="3840292" cy="10813777"/>
          </a:xfrm>
          <a:custGeom>
            <a:avLst/>
            <a:gdLst/>
            <a:ahLst/>
            <a:cxnLst/>
            <a:rect l="l" t="t" r="r" b="b"/>
            <a:pathLst>
              <a:path w="92003" h="92003" extrusionOk="0">
                <a:moveTo>
                  <a:pt x="11906" y="0"/>
                </a:moveTo>
                <a:cubicBezTo>
                  <a:pt x="5304" y="0"/>
                  <a:pt x="0" y="5304"/>
                  <a:pt x="0" y="11906"/>
                </a:cubicBezTo>
                <a:lnTo>
                  <a:pt x="0" y="80097"/>
                </a:lnTo>
                <a:cubicBezTo>
                  <a:pt x="0" y="86699"/>
                  <a:pt x="5304" y="92003"/>
                  <a:pt x="11906" y="92003"/>
                </a:cubicBezTo>
                <a:lnTo>
                  <a:pt x="92003" y="92003"/>
                </a:lnTo>
                <a:lnTo>
                  <a:pt x="92003" y="11906"/>
                </a:lnTo>
                <a:cubicBezTo>
                  <a:pt x="92003" y="5304"/>
                  <a:pt x="86699" y="0"/>
                  <a:pt x="80097" y="0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rgbClr val="E8611B"/>
            </a:solidFill>
          </a:ln>
          <a:effectLst>
            <a:outerShdw blurRad="71438" dist="28575" dir="5400000" algn="bl" rotWithShape="0">
              <a:srgbClr val="000000">
                <a:alpha val="29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oogle Shape;1032;p30">
            <a:extLst>
              <a:ext uri="{FF2B5EF4-FFF2-40B4-BE49-F238E27FC236}">
                <a16:creationId xmlns:a16="http://schemas.microsoft.com/office/drawing/2014/main" id="{86418146-4375-476D-98A5-BF946D2C766F}"/>
              </a:ext>
            </a:extLst>
          </p:cNvPr>
          <p:cNvSpPr/>
          <p:nvPr/>
        </p:nvSpPr>
        <p:spPr>
          <a:xfrm rot="5400000">
            <a:off x="4378974" y="-568892"/>
            <a:ext cx="3556790" cy="10561982"/>
          </a:xfrm>
          <a:custGeom>
            <a:avLst/>
            <a:gdLst/>
            <a:ahLst/>
            <a:cxnLst/>
            <a:rect l="l" t="t" r="r" b="b"/>
            <a:pathLst>
              <a:path w="76851" h="76851" extrusionOk="0">
                <a:moveTo>
                  <a:pt x="66567" y="867"/>
                </a:moveTo>
                <a:cubicBezTo>
                  <a:pt x="71763" y="867"/>
                  <a:pt x="75984" y="5088"/>
                  <a:pt x="75984" y="10283"/>
                </a:cubicBezTo>
                <a:lnTo>
                  <a:pt x="75984" y="75984"/>
                </a:lnTo>
                <a:lnTo>
                  <a:pt x="10283" y="75984"/>
                </a:lnTo>
                <a:cubicBezTo>
                  <a:pt x="5088" y="75984"/>
                  <a:pt x="867" y="71763"/>
                  <a:pt x="867" y="66567"/>
                </a:cubicBezTo>
                <a:lnTo>
                  <a:pt x="867" y="10283"/>
                </a:lnTo>
                <a:cubicBezTo>
                  <a:pt x="867" y="5088"/>
                  <a:pt x="5088" y="867"/>
                  <a:pt x="10283" y="867"/>
                </a:cubicBezTo>
                <a:close/>
                <a:moveTo>
                  <a:pt x="10283" y="1"/>
                </a:moveTo>
                <a:cubicBezTo>
                  <a:pt x="4547" y="1"/>
                  <a:pt x="1" y="4547"/>
                  <a:pt x="1" y="10283"/>
                </a:cubicBezTo>
                <a:lnTo>
                  <a:pt x="1" y="66567"/>
                </a:lnTo>
                <a:cubicBezTo>
                  <a:pt x="1" y="72304"/>
                  <a:pt x="4547" y="76850"/>
                  <a:pt x="10283" y="76850"/>
                </a:cubicBezTo>
                <a:lnTo>
                  <a:pt x="76850" y="76850"/>
                </a:lnTo>
                <a:lnTo>
                  <a:pt x="76850" y="10283"/>
                </a:lnTo>
                <a:cubicBezTo>
                  <a:pt x="76850" y="4547"/>
                  <a:pt x="72304" y="1"/>
                  <a:pt x="66567" y="1"/>
                </a:cubicBezTo>
                <a:close/>
              </a:path>
            </a:pathLst>
          </a:custGeom>
          <a:solidFill>
            <a:srgbClr val="E8611B"/>
          </a:solidFill>
          <a:ln>
            <a:solidFill>
              <a:srgbClr val="E8611B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1E5C571A-758D-4C8B-ABB3-A886240FCD03}"/>
              </a:ext>
            </a:extLst>
          </p:cNvPr>
          <p:cNvSpPr>
            <a:spLocks/>
          </p:cNvSpPr>
          <p:nvPr/>
        </p:nvSpPr>
        <p:spPr bwMode="auto">
          <a:xfrm>
            <a:off x="5029983" y="1417246"/>
            <a:ext cx="461962" cy="461962"/>
          </a:xfrm>
          <a:custGeom>
            <a:avLst/>
            <a:gdLst>
              <a:gd name="T0" fmla="+- 0 4743 4633"/>
              <a:gd name="T1" fmla="*/ T0 w 728"/>
              <a:gd name="T2" fmla="+- 0 6156 6083"/>
              <a:gd name="T3" fmla="*/ 6156 h 728"/>
              <a:gd name="T4" fmla="+- 0 4665 4633"/>
              <a:gd name="T5" fmla="*/ T4 w 728"/>
              <a:gd name="T6" fmla="+- 0 6188 6083"/>
              <a:gd name="T7" fmla="*/ 6188 h 728"/>
              <a:gd name="T8" fmla="+- 0 4633 4633"/>
              <a:gd name="T9" fmla="*/ T8 w 728"/>
              <a:gd name="T10" fmla="+- 0 6265 6083"/>
              <a:gd name="T11" fmla="*/ 6265 h 728"/>
              <a:gd name="T12" fmla="+- 0 4642 4633"/>
              <a:gd name="T13" fmla="*/ T12 w 728"/>
              <a:gd name="T14" fmla="+- 0 6744 6083"/>
              <a:gd name="T15" fmla="*/ 6744 h 728"/>
              <a:gd name="T16" fmla="+- 0 4700 4633"/>
              <a:gd name="T17" fmla="*/ T16 w 728"/>
              <a:gd name="T18" fmla="+- 0 6802 6083"/>
              <a:gd name="T19" fmla="*/ 6802 h 728"/>
              <a:gd name="T20" fmla="+- 0 5252 4633"/>
              <a:gd name="T21" fmla="*/ T20 w 728"/>
              <a:gd name="T22" fmla="+- 0 6810 6083"/>
              <a:gd name="T23" fmla="*/ 6810 h 728"/>
              <a:gd name="T24" fmla="+- 0 5329 4633"/>
              <a:gd name="T25" fmla="*/ T24 w 728"/>
              <a:gd name="T26" fmla="+- 0 6778 6083"/>
              <a:gd name="T27" fmla="*/ 6778 h 728"/>
              <a:gd name="T28" fmla="+- 0 4743 4633"/>
              <a:gd name="T29" fmla="*/ T28 w 728"/>
              <a:gd name="T30" fmla="+- 0 6774 6083"/>
              <a:gd name="T31" fmla="*/ 6774 h 728"/>
              <a:gd name="T32" fmla="+- 0 4691 4633"/>
              <a:gd name="T33" fmla="*/ T32 w 728"/>
              <a:gd name="T34" fmla="+- 0 6753 6083"/>
              <a:gd name="T35" fmla="*/ 6753 h 728"/>
              <a:gd name="T36" fmla="+- 0 4670 4633"/>
              <a:gd name="T37" fmla="*/ T36 w 728"/>
              <a:gd name="T38" fmla="+- 0 6701 6083"/>
              <a:gd name="T39" fmla="*/ 6701 h 728"/>
              <a:gd name="T40" fmla="+- 0 5361 4633"/>
              <a:gd name="T41" fmla="*/ T40 w 728"/>
              <a:gd name="T42" fmla="+- 0 6374 6083"/>
              <a:gd name="T43" fmla="*/ 6374 h 728"/>
              <a:gd name="T44" fmla="+- 0 4670 4633"/>
              <a:gd name="T45" fmla="*/ T44 w 728"/>
              <a:gd name="T46" fmla="+- 0 6337 6083"/>
              <a:gd name="T47" fmla="*/ 6337 h 728"/>
              <a:gd name="T48" fmla="+- 0 4676 4633"/>
              <a:gd name="T49" fmla="*/ T48 w 728"/>
              <a:gd name="T50" fmla="+- 0 6236 6083"/>
              <a:gd name="T51" fmla="*/ 6236 h 728"/>
              <a:gd name="T52" fmla="+- 0 4714 4633"/>
              <a:gd name="T53" fmla="*/ T52 w 728"/>
              <a:gd name="T54" fmla="+- 0 6198 6083"/>
              <a:gd name="T55" fmla="*/ 6198 h 728"/>
              <a:gd name="T56" fmla="+- 0 5332 4633"/>
              <a:gd name="T57" fmla="*/ T56 w 728"/>
              <a:gd name="T58" fmla="+- 0 6192 6083"/>
              <a:gd name="T59" fmla="*/ 6192 h 728"/>
              <a:gd name="T60" fmla="+- 0 5294 4633"/>
              <a:gd name="T61" fmla="*/ T60 w 728"/>
              <a:gd name="T62" fmla="+- 0 6164 6083"/>
              <a:gd name="T63" fmla="*/ 6164 h 728"/>
              <a:gd name="T64" fmla="+- 0 5361 4633"/>
              <a:gd name="T65" fmla="*/ T64 w 728"/>
              <a:gd name="T66" fmla="+- 0 6374 6083"/>
              <a:gd name="T67" fmla="*/ 6374 h 728"/>
              <a:gd name="T68" fmla="+- 0 5325 4633"/>
              <a:gd name="T69" fmla="*/ T68 w 728"/>
              <a:gd name="T70" fmla="+- 0 6701 6083"/>
              <a:gd name="T71" fmla="*/ 6701 h 728"/>
              <a:gd name="T72" fmla="+- 0 5303 4633"/>
              <a:gd name="T73" fmla="*/ T72 w 728"/>
              <a:gd name="T74" fmla="+- 0 6753 6083"/>
              <a:gd name="T75" fmla="*/ 6753 h 728"/>
              <a:gd name="T76" fmla="+- 0 5252 4633"/>
              <a:gd name="T77" fmla="*/ T76 w 728"/>
              <a:gd name="T78" fmla="+- 0 6774 6083"/>
              <a:gd name="T79" fmla="*/ 6774 h 728"/>
              <a:gd name="T80" fmla="+- 0 5352 4633"/>
              <a:gd name="T81" fmla="*/ T80 w 728"/>
              <a:gd name="T82" fmla="+- 0 6744 6083"/>
              <a:gd name="T83" fmla="*/ 6744 h 728"/>
              <a:gd name="T84" fmla="+- 0 5361 4633"/>
              <a:gd name="T85" fmla="*/ T84 w 728"/>
              <a:gd name="T86" fmla="+- 0 6374 6083"/>
              <a:gd name="T87" fmla="*/ 6374 h 728"/>
              <a:gd name="T88" fmla="+- 0 5252 4633"/>
              <a:gd name="T89" fmla="*/ T88 w 728"/>
              <a:gd name="T90" fmla="+- 0 6192 6083"/>
              <a:gd name="T91" fmla="*/ 6192 h 728"/>
              <a:gd name="T92" fmla="+- 0 5303 4633"/>
              <a:gd name="T93" fmla="*/ T92 w 728"/>
              <a:gd name="T94" fmla="+- 0 6213 6083"/>
              <a:gd name="T95" fmla="*/ 6213 h 728"/>
              <a:gd name="T96" fmla="+- 0 5325 4633"/>
              <a:gd name="T97" fmla="*/ T96 w 728"/>
              <a:gd name="T98" fmla="+- 0 6265 6083"/>
              <a:gd name="T99" fmla="*/ 6265 h 728"/>
              <a:gd name="T100" fmla="+- 0 5361 4633"/>
              <a:gd name="T101" fmla="*/ T100 w 728"/>
              <a:gd name="T102" fmla="+- 0 6337 6083"/>
              <a:gd name="T103" fmla="*/ 6337 h 728"/>
              <a:gd name="T104" fmla="+- 0 5352 4633"/>
              <a:gd name="T105" fmla="*/ T104 w 728"/>
              <a:gd name="T106" fmla="+- 0 6222 6083"/>
              <a:gd name="T107" fmla="*/ 6222 h 728"/>
              <a:gd name="T108" fmla="+- 0 4815 4633"/>
              <a:gd name="T109" fmla="*/ T108 w 728"/>
              <a:gd name="T110" fmla="+- 0 6192 6083"/>
              <a:gd name="T111" fmla="*/ 6192 h 728"/>
              <a:gd name="T112" fmla="+- 0 4779 4633"/>
              <a:gd name="T113" fmla="*/ T112 w 728"/>
              <a:gd name="T114" fmla="+- 0 6257 6083"/>
              <a:gd name="T115" fmla="*/ 6257 h 728"/>
              <a:gd name="T116" fmla="+- 0 4807 4633"/>
              <a:gd name="T117" fmla="*/ T116 w 728"/>
              <a:gd name="T118" fmla="+- 0 6265 6083"/>
              <a:gd name="T119" fmla="*/ 6265 h 728"/>
              <a:gd name="T120" fmla="+- 0 4815 4633"/>
              <a:gd name="T121" fmla="*/ T120 w 728"/>
              <a:gd name="T122" fmla="+- 0 6192 6083"/>
              <a:gd name="T123" fmla="*/ 6192 h 728"/>
              <a:gd name="T124" fmla="+- 0 5179 4633"/>
              <a:gd name="T125" fmla="*/ T124 w 728"/>
              <a:gd name="T126" fmla="+- 0 6192 6083"/>
              <a:gd name="T127" fmla="*/ 6192 h 728"/>
              <a:gd name="T128" fmla="+- 0 5187 4633"/>
              <a:gd name="T129" fmla="*/ T128 w 728"/>
              <a:gd name="T130" fmla="+- 0 6265 6083"/>
              <a:gd name="T131" fmla="*/ 6265 h 728"/>
              <a:gd name="T132" fmla="+- 0 5215 4633"/>
              <a:gd name="T133" fmla="*/ T132 w 728"/>
              <a:gd name="T134" fmla="+- 0 6257 6083"/>
              <a:gd name="T135" fmla="*/ 6257 h 728"/>
              <a:gd name="T136" fmla="+- 0 4807 4633"/>
              <a:gd name="T137" fmla="*/ T136 w 728"/>
              <a:gd name="T138" fmla="+- 0 6083 6083"/>
              <a:gd name="T139" fmla="*/ 6083 h 728"/>
              <a:gd name="T140" fmla="+- 0 4779 4633"/>
              <a:gd name="T141" fmla="*/ T140 w 728"/>
              <a:gd name="T142" fmla="+- 0 6091 6083"/>
              <a:gd name="T143" fmla="*/ 6091 h 728"/>
              <a:gd name="T144" fmla="+- 0 4815 4633"/>
              <a:gd name="T145" fmla="*/ T144 w 728"/>
              <a:gd name="T146" fmla="+- 0 6156 6083"/>
              <a:gd name="T147" fmla="*/ 6156 h 728"/>
              <a:gd name="T148" fmla="+- 0 4807 4633"/>
              <a:gd name="T149" fmla="*/ T148 w 728"/>
              <a:gd name="T150" fmla="+- 0 6083 6083"/>
              <a:gd name="T151" fmla="*/ 6083 h 728"/>
              <a:gd name="T152" fmla="+- 0 5187 4633"/>
              <a:gd name="T153" fmla="*/ T152 w 728"/>
              <a:gd name="T154" fmla="+- 0 6083 6083"/>
              <a:gd name="T155" fmla="*/ 6083 h 728"/>
              <a:gd name="T156" fmla="+- 0 5179 4633"/>
              <a:gd name="T157" fmla="*/ T156 w 728"/>
              <a:gd name="T158" fmla="+- 0 6156 6083"/>
              <a:gd name="T159" fmla="*/ 6156 h 728"/>
              <a:gd name="T160" fmla="+- 0 5215 4633"/>
              <a:gd name="T161" fmla="*/ T160 w 728"/>
              <a:gd name="T162" fmla="+- 0 6091 6083"/>
              <a:gd name="T163" fmla="*/ 6091 h 72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</a:cxnLst>
            <a:rect l="0" t="0" r="r" b="b"/>
            <a:pathLst>
              <a:path w="728" h="728">
                <a:moveTo>
                  <a:pt x="619" y="73"/>
                </a:moveTo>
                <a:lnTo>
                  <a:pt x="110" y="73"/>
                </a:lnTo>
                <a:lnTo>
                  <a:pt x="67" y="81"/>
                </a:lnTo>
                <a:lnTo>
                  <a:pt x="32" y="105"/>
                </a:lnTo>
                <a:lnTo>
                  <a:pt x="9" y="139"/>
                </a:lnTo>
                <a:lnTo>
                  <a:pt x="0" y="182"/>
                </a:lnTo>
                <a:lnTo>
                  <a:pt x="0" y="618"/>
                </a:lnTo>
                <a:lnTo>
                  <a:pt x="9" y="661"/>
                </a:lnTo>
                <a:lnTo>
                  <a:pt x="32" y="695"/>
                </a:lnTo>
                <a:lnTo>
                  <a:pt x="67" y="719"/>
                </a:lnTo>
                <a:lnTo>
                  <a:pt x="110" y="727"/>
                </a:lnTo>
                <a:lnTo>
                  <a:pt x="619" y="727"/>
                </a:lnTo>
                <a:lnTo>
                  <a:pt x="661" y="719"/>
                </a:lnTo>
                <a:lnTo>
                  <a:pt x="696" y="695"/>
                </a:lnTo>
                <a:lnTo>
                  <a:pt x="699" y="691"/>
                </a:lnTo>
                <a:lnTo>
                  <a:pt x="110" y="691"/>
                </a:lnTo>
                <a:lnTo>
                  <a:pt x="81" y="685"/>
                </a:lnTo>
                <a:lnTo>
                  <a:pt x="58" y="670"/>
                </a:lnTo>
                <a:lnTo>
                  <a:pt x="43" y="647"/>
                </a:lnTo>
                <a:lnTo>
                  <a:pt x="37" y="618"/>
                </a:lnTo>
                <a:lnTo>
                  <a:pt x="37" y="291"/>
                </a:lnTo>
                <a:lnTo>
                  <a:pt x="728" y="291"/>
                </a:lnTo>
                <a:lnTo>
                  <a:pt x="728" y="254"/>
                </a:lnTo>
                <a:lnTo>
                  <a:pt x="37" y="254"/>
                </a:lnTo>
                <a:lnTo>
                  <a:pt x="37" y="182"/>
                </a:lnTo>
                <a:lnTo>
                  <a:pt x="43" y="153"/>
                </a:lnTo>
                <a:lnTo>
                  <a:pt x="58" y="130"/>
                </a:lnTo>
                <a:lnTo>
                  <a:pt x="81" y="115"/>
                </a:lnTo>
                <a:lnTo>
                  <a:pt x="110" y="109"/>
                </a:lnTo>
                <a:lnTo>
                  <a:pt x="699" y="109"/>
                </a:lnTo>
                <a:lnTo>
                  <a:pt x="696" y="105"/>
                </a:lnTo>
                <a:lnTo>
                  <a:pt x="661" y="81"/>
                </a:lnTo>
                <a:lnTo>
                  <a:pt x="619" y="73"/>
                </a:lnTo>
                <a:close/>
                <a:moveTo>
                  <a:pt x="728" y="291"/>
                </a:moveTo>
                <a:lnTo>
                  <a:pt x="692" y="291"/>
                </a:lnTo>
                <a:lnTo>
                  <a:pt x="692" y="618"/>
                </a:lnTo>
                <a:lnTo>
                  <a:pt x="686" y="647"/>
                </a:lnTo>
                <a:lnTo>
                  <a:pt x="670" y="670"/>
                </a:lnTo>
                <a:lnTo>
                  <a:pt x="647" y="685"/>
                </a:lnTo>
                <a:lnTo>
                  <a:pt x="619" y="691"/>
                </a:lnTo>
                <a:lnTo>
                  <a:pt x="699" y="691"/>
                </a:lnTo>
                <a:lnTo>
                  <a:pt x="719" y="661"/>
                </a:lnTo>
                <a:lnTo>
                  <a:pt x="728" y="618"/>
                </a:lnTo>
                <a:lnTo>
                  <a:pt x="728" y="291"/>
                </a:lnTo>
                <a:close/>
                <a:moveTo>
                  <a:pt x="699" y="109"/>
                </a:moveTo>
                <a:lnTo>
                  <a:pt x="619" y="109"/>
                </a:lnTo>
                <a:lnTo>
                  <a:pt x="647" y="115"/>
                </a:lnTo>
                <a:lnTo>
                  <a:pt x="670" y="130"/>
                </a:lnTo>
                <a:lnTo>
                  <a:pt x="686" y="153"/>
                </a:lnTo>
                <a:lnTo>
                  <a:pt x="692" y="182"/>
                </a:lnTo>
                <a:lnTo>
                  <a:pt x="692" y="254"/>
                </a:lnTo>
                <a:lnTo>
                  <a:pt x="728" y="254"/>
                </a:lnTo>
                <a:lnTo>
                  <a:pt x="728" y="182"/>
                </a:lnTo>
                <a:lnTo>
                  <a:pt x="719" y="139"/>
                </a:lnTo>
                <a:lnTo>
                  <a:pt x="699" y="109"/>
                </a:lnTo>
                <a:close/>
                <a:moveTo>
                  <a:pt x="182" y="109"/>
                </a:moveTo>
                <a:lnTo>
                  <a:pt x="146" y="109"/>
                </a:lnTo>
                <a:lnTo>
                  <a:pt x="146" y="174"/>
                </a:lnTo>
                <a:lnTo>
                  <a:pt x="154" y="182"/>
                </a:lnTo>
                <a:lnTo>
                  <a:pt x="174" y="182"/>
                </a:lnTo>
                <a:lnTo>
                  <a:pt x="182" y="174"/>
                </a:lnTo>
                <a:lnTo>
                  <a:pt x="182" y="109"/>
                </a:lnTo>
                <a:close/>
                <a:moveTo>
                  <a:pt x="582" y="109"/>
                </a:moveTo>
                <a:lnTo>
                  <a:pt x="546" y="109"/>
                </a:lnTo>
                <a:lnTo>
                  <a:pt x="546" y="174"/>
                </a:lnTo>
                <a:lnTo>
                  <a:pt x="554" y="182"/>
                </a:lnTo>
                <a:lnTo>
                  <a:pt x="574" y="182"/>
                </a:lnTo>
                <a:lnTo>
                  <a:pt x="582" y="174"/>
                </a:lnTo>
                <a:lnTo>
                  <a:pt x="582" y="109"/>
                </a:lnTo>
                <a:close/>
                <a:moveTo>
                  <a:pt x="174" y="0"/>
                </a:moveTo>
                <a:lnTo>
                  <a:pt x="154" y="0"/>
                </a:lnTo>
                <a:lnTo>
                  <a:pt x="146" y="8"/>
                </a:lnTo>
                <a:lnTo>
                  <a:pt x="146" y="73"/>
                </a:lnTo>
                <a:lnTo>
                  <a:pt x="182" y="73"/>
                </a:lnTo>
                <a:lnTo>
                  <a:pt x="182" y="8"/>
                </a:lnTo>
                <a:lnTo>
                  <a:pt x="174" y="0"/>
                </a:lnTo>
                <a:close/>
                <a:moveTo>
                  <a:pt x="574" y="0"/>
                </a:moveTo>
                <a:lnTo>
                  <a:pt x="554" y="0"/>
                </a:lnTo>
                <a:lnTo>
                  <a:pt x="546" y="8"/>
                </a:lnTo>
                <a:lnTo>
                  <a:pt x="546" y="73"/>
                </a:lnTo>
                <a:lnTo>
                  <a:pt x="582" y="73"/>
                </a:lnTo>
                <a:lnTo>
                  <a:pt x="582" y="8"/>
                </a:lnTo>
                <a:lnTo>
                  <a:pt x="574" y="0"/>
                </a:lnTo>
                <a:close/>
              </a:path>
            </a:pathLst>
          </a:custGeom>
          <a:solidFill>
            <a:srgbClr val="2440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B0C39B19-9A8A-4C4B-AC53-F284E285E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833" y="1644258"/>
            <a:ext cx="69850" cy="6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>
            <a:extLst>
              <a:ext uri="{FF2B5EF4-FFF2-40B4-BE49-F238E27FC236}">
                <a16:creationId xmlns:a16="http://schemas.microsoft.com/office/drawing/2014/main" id="{392C22CF-4E88-46A7-9984-C2EC4FF27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833" y="1644258"/>
            <a:ext cx="69850" cy="6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C9371DF8-4B20-4F0C-B976-22C32F496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833" y="1644258"/>
            <a:ext cx="69850" cy="6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3">
            <a:extLst>
              <a:ext uri="{FF2B5EF4-FFF2-40B4-BE49-F238E27FC236}">
                <a16:creationId xmlns:a16="http://schemas.microsoft.com/office/drawing/2014/main" id="{7115224B-34ED-4698-AF43-4F22FB04D0B1}"/>
              </a:ext>
            </a:extLst>
          </p:cNvPr>
          <p:cNvSpPr>
            <a:spLocks/>
          </p:cNvSpPr>
          <p:nvPr/>
        </p:nvSpPr>
        <p:spPr bwMode="auto">
          <a:xfrm>
            <a:off x="7049542" y="1417676"/>
            <a:ext cx="461962" cy="461963"/>
          </a:xfrm>
          <a:custGeom>
            <a:avLst/>
            <a:gdLst>
              <a:gd name="T0" fmla="+- 0 12209 11918"/>
              <a:gd name="T1" fmla="*/ T0 w 728"/>
              <a:gd name="T2" fmla="+- 0 6093 6085"/>
              <a:gd name="T3" fmla="*/ 6093 h 728"/>
              <a:gd name="T4" fmla="+- 0 12078 11918"/>
              <a:gd name="T5" fmla="*/ T4 w 728"/>
              <a:gd name="T6" fmla="+- 0 6147 6085"/>
              <a:gd name="T7" fmla="*/ 6147 h 728"/>
              <a:gd name="T8" fmla="+- 0 11980 11918"/>
              <a:gd name="T9" fmla="*/ T8 w 728"/>
              <a:gd name="T10" fmla="+- 0 6246 6085"/>
              <a:gd name="T11" fmla="*/ 6246 h 728"/>
              <a:gd name="T12" fmla="+- 0 11925 11918"/>
              <a:gd name="T13" fmla="*/ T12 w 728"/>
              <a:gd name="T14" fmla="+- 0 6376 6085"/>
              <a:gd name="T15" fmla="*/ 6376 h 728"/>
              <a:gd name="T16" fmla="+- 0 11925 11918"/>
              <a:gd name="T17" fmla="*/ T16 w 728"/>
              <a:gd name="T18" fmla="+- 0 6522 6085"/>
              <a:gd name="T19" fmla="*/ 6522 h 728"/>
              <a:gd name="T20" fmla="+- 0 11980 11918"/>
              <a:gd name="T21" fmla="*/ T20 w 728"/>
              <a:gd name="T22" fmla="+- 0 6652 6085"/>
              <a:gd name="T23" fmla="*/ 6652 h 728"/>
              <a:gd name="T24" fmla="+- 0 12078 11918"/>
              <a:gd name="T25" fmla="*/ T24 w 728"/>
              <a:gd name="T26" fmla="+- 0 6751 6085"/>
              <a:gd name="T27" fmla="*/ 6751 h 728"/>
              <a:gd name="T28" fmla="+- 0 12209 11918"/>
              <a:gd name="T29" fmla="*/ T28 w 728"/>
              <a:gd name="T30" fmla="+- 0 6805 6085"/>
              <a:gd name="T31" fmla="*/ 6805 h 728"/>
              <a:gd name="T32" fmla="+- 0 12355 11918"/>
              <a:gd name="T33" fmla="*/ T32 w 728"/>
              <a:gd name="T34" fmla="+- 0 6805 6085"/>
              <a:gd name="T35" fmla="*/ 6805 h 728"/>
              <a:gd name="T36" fmla="+- 0 12438 11918"/>
              <a:gd name="T37" fmla="*/ T36 w 728"/>
              <a:gd name="T38" fmla="+- 0 6776 6085"/>
              <a:gd name="T39" fmla="*/ 6776 h 728"/>
              <a:gd name="T40" fmla="+- 0 12207 11918"/>
              <a:gd name="T41" fmla="*/ T40 w 728"/>
              <a:gd name="T42" fmla="+- 0 6768 6085"/>
              <a:gd name="T43" fmla="*/ 6768 h 728"/>
              <a:gd name="T44" fmla="+- 0 12077 11918"/>
              <a:gd name="T45" fmla="*/ T44 w 728"/>
              <a:gd name="T46" fmla="+- 0 6704 6085"/>
              <a:gd name="T47" fmla="*/ 6704 h 728"/>
              <a:gd name="T48" fmla="+- 0 11988 11918"/>
              <a:gd name="T49" fmla="*/ T48 w 728"/>
              <a:gd name="T50" fmla="+- 0 6593 6085"/>
              <a:gd name="T51" fmla="*/ 6593 h 728"/>
              <a:gd name="T52" fmla="+- 0 11954 11918"/>
              <a:gd name="T53" fmla="*/ T52 w 728"/>
              <a:gd name="T54" fmla="+- 0 6449 6085"/>
              <a:gd name="T55" fmla="*/ 6449 h 728"/>
              <a:gd name="T56" fmla="+- 0 11988 11918"/>
              <a:gd name="T57" fmla="*/ T56 w 728"/>
              <a:gd name="T58" fmla="+- 0 6305 6085"/>
              <a:gd name="T59" fmla="*/ 6305 h 728"/>
              <a:gd name="T60" fmla="+- 0 12077 11918"/>
              <a:gd name="T61" fmla="*/ T60 w 728"/>
              <a:gd name="T62" fmla="+- 0 6194 6085"/>
              <a:gd name="T63" fmla="*/ 6194 h 728"/>
              <a:gd name="T64" fmla="+- 0 12207 11918"/>
              <a:gd name="T65" fmla="*/ T64 w 728"/>
              <a:gd name="T66" fmla="+- 0 6130 6085"/>
              <a:gd name="T67" fmla="*/ 6130 h 728"/>
              <a:gd name="T68" fmla="+- 0 12438 11918"/>
              <a:gd name="T69" fmla="*/ T68 w 728"/>
              <a:gd name="T70" fmla="+- 0 6122 6085"/>
              <a:gd name="T71" fmla="*/ 6122 h 728"/>
              <a:gd name="T72" fmla="+- 0 12355 11918"/>
              <a:gd name="T73" fmla="*/ T72 w 728"/>
              <a:gd name="T74" fmla="+- 0 6093 6085"/>
              <a:gd name="T75" fmla="*/ 6093 h 728"/>
              <a:gd name="T76" fmla="+- 0 12438 11918"/>
              <a:gd name="T77" fmla="*/ T76 w 728"/>
              <a:gd name="T78" fmla="+- 0 6122 6085"/>
              <a:gd name="T79" fmla="*/ 6122 h 728"/>
              <a:gd name="T80" fmla="+- 0 12357 11918"/>
              <a:gd name="T81" fmla="*/ T80 w 728"/>
              <a:gd name="T82" fmla="+- 0 6130 6085"/>
              <a:gd name="T83" fmla="*/ 6130 h 728"/>
              <a:gd name="T84" fmla="+- 0 12486 11918"/>
              <a:gd name="T85" fmla="*/ T84 w 728"/>
              <a:gd name="T86" fmla="+- 0 6194 6085"/>
              <a:gd name="T87" fmla="*/ 6194 h 728"/>
              <a:gd name="T88" fmla="+- 0 12576 11918"/>
              <a:gd name="T89" fmla="*/ T88 w 728"/>
              <a:gd name="T90" fmla="+- 0 6305 6085"/>
              <a:gd name="T91" fmla="*/ 6305 h 728"/>
              <a:gd name="T92" fmla="+- 0 12609 11918"/>
              <a:gd name="T93" fmla="*/ T92 w 728"/>
              <a:gd name="T94" fmla="+- 0 6449 6085"/>
              <a:gd name="T95" fmla="*/ 6449 h 728"/>
              <a:gd name="T96" fmla="+- 0 12576 11918"/>
              <a:gd name="T97" fmla="*/ T96 w 728"/>
              <a:gd name="T98" fmla="+- 0 6593 6085"/>
              <a:gd name="T99" fmla="*/ 6593 h 728"/>
              <a:gd name="T100" fmla="+- 0 12486 11918"/>
              <a:gd name="T101" fmla="*/ T100 w 728"/>
              <a:gd name="T102" fmla="+- 0 6704 6085"/>
              <a:gd name="T103" fmla="*/ 6704 h 728"/>
              <a:gd name="T104" fmla="+- 0 12357 11918"/>
              <a:gd name="T105" fmla="*/ T104 w 728"/>
              <a:gd name="T106" fmla="+- 0 6768 6085"/>
              <a:gd name="T107" fmla="*/ 6768 h 728"/>
              <a:gd name="T108" fmla="+- 0 12438 11918"/>
              <a:gd name="T109" fmla="*/ T108 w 728"/>
              <a:gd name="T110" fmla="+- 0 6776 6085"/>
              <a:gd name="T111" fmla="*/ 6776 h 728"/>
              <a:gd name="T112" fmla="+- 0 12539 11918"/>
              <a:gd name="T113" fmla="*/ T112 w 728"/>
              <a:gd name="T114" fmla="+- 0 6706 6085"/>
              <a:gd name="T115" fmla="*/ 6706 h 728"/>
              <a:gd name="T116" fmla="+- 0 12617 11918"/>
              <a:gd name="T117" fmla="*/ T116 w 728"/>
              <a:gd name="T118" fmla="+- 0 6591 6085"/>
              <a:gd name="T119" fmla="*/ 6591 h 728"/>
              <a:gd name="T120" fmla="+- 0 12646 11918"/>
              <a:gd name="T121" fmla="*/ T120 w 728"/>
              <a:gd name="T122" fmla="+- 0 6449 6085"/>
              <a:gd name="T123" fmla="*/ 6449 h 728"/>
              <a:gd name="T124" fmla="+- 0 12617 11918"/>
              <a:gd name="T125" fmla="*/ T124 w 728"/>
              <a:gd name="T126" fmla="+- 0 6307 6085"/>
              <a:gd name="T127" fmla="*/ 6307 h 728"/>
              <a:gd name="T128" fmla="+- 0 12539 11918"/>
              <a:gd name="T129" fmla="*/ T128 w 728"/>
              <a:gd name="T130" fmla="+- 0 6192 6085"/>
              <a:gd name="T131" fmla="*/ 6192 h 728"/>
              <a:gd name="T132" fmla="+- 0 12438 11918"/>
              <a:gd name="T133" fmla="*/ T132 w 728"/>
              <a:gd name="T134" fmla="+- 0 6122 6085"/>
              <a:gd name="T135" fmla="*/ 6122 h 72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728" h="728">
                <a:moveTo>
                  <a:pt x="364" y="0"/>
                </a:moveTo>
                <a:lnTo>
                  <a:pt x="291" y="8"/>
                </a:lnTo>
                <a:lnTo>
                  <a:pt x="222" y="29"/>
                </a:lnTo>
                <a:lnTo>
                  <a:pt x="160" y="62"/>
                </a:lnTo>
                <a:lnTo>
                  <a:pt x="107" y="107"/>
                </a:lnTo>
                <a:lnTo>
                  <a:pt x="62" y="161"/>
                </a:lnTo>
                <a:lnTo>
                  <a:pt x="29" y="222"/>
                </a:lnTo>
                <a:lnTo>
                  <a:pt x="7" y="291"/>
                </a:lnTo>
                <a:lnTo>
                  <a:pt x="0" y="364"/>
                </a:lnTo>
                <a:lnTo>
                  <a:pt x="7" y="437"/>
                </a:lnTo>
                <a:lnTo>
                  <a:pt x="29" y="506"/>
                </a:lnTo>
                <a:lnTo>
                  <a:pt x="62" y="567"/>
                </a:lnTo>
                <a:lnTo>
                  <a:pt x="107" y="621"/>
                </a:lnTo>
                <a:lnTo>
                  <a:pt x="160" y="666"/>
                </a:lnTo>
                <a:lnTo>
                  <a:pt x="222" y="699"/>
                </a:lnTo>
                <a:lnTo>
                  <a:pt x="291" y="720"/>
                </a:lnTo>
                <a:lnTo>
                  <a:pt x="364" y="728"/>
                </a:lnTo>
                <a:lnTo>
                  <a:pt x="437" y="720"/>
                </a:lnTo>
                <a:lnTo>
                  <a:pt x="505" y="699"/>
                </a:lnTo>
                <a:lnTo>
                  <a:pt x="520" y="691"/>
                </a:lnTo>
                <a:lnTo>
                  <a:pt x="364" y="691"/>
                </a:lnTo>
                <a:lnTo>
                  <a:pt x="289" y="683"/>
                </a:lnTo>
                <a:lnTo>
                  <a:pt x="220" y="658"/>
                </a:lnTo>
                <a:lnTo>
                  <a:pt x="159" y="619"/>
                </a:lnTo>
                <a:lnTo>
                  <a:pt x="108" y="569"/>
                </a:lnTo>
                <a:lnTo>
                  <a:pt x="70" y="508"/>
                </a:lnTo>
                <a:lnTo>
                  <a:pt x="45" y="439"/>
                </a:lnTo>
                <a:lnTo>
                  <a:pt x="36" y="364"/>
                </a:lnTo>
                <a:lnTo>
                  <a:pt x="45" y="289"/>
                </a:lnTo>
                <a:lnTo>
                  <a:pt x="70" y="220"/>
                </a:lnTo>
                <a:lnTo>
                  <a:pt x="108" y="159"/>
                </a:lnTo>
                <a:lnTo>
                  <a:pt x="159" y="109"/>
                </a:lnTo>
                <a:lnTo>
                  <a:pt x="220" y="70"/>
                </a:lnTo>
                <a:lnTo>
                  <a:pt x="289" y="45"/>
                </a:lnTo>
                <a:lnTo>
                  <a:pt x="364" y="37"/>
                </a:lnTo>
                <a:lnTo>
                  <a:pt x="520" y="37"/>
                </a:lnTo>
                <a:lnTo>
                  <a:pt x="505" y="29"/>
                </a:lnTo>
                <a:lnTo>
                  <a:pt x="437" y="8"/>
                </a:lnTo>
                <a:lnTo>
                  <a:pt x="364" y="0"/>
                </a:lnTo>
                <a:close/>
                <a:moveTo>
                  <a:pt x="520" y="37"/>
                </a:moveTo>
                <a:lnTo>
                  <a:pt x="364" y="37"/>
                </a:lnTo>
                <a:lnTo>
                  <a:pt x="439" y="45"/>
                </a:lnTo>
                <a:lnTo>
                  <a:pt x="508" y="70"/>
                </a:lnTo>
                <a:lnTo>
                  <a:pt x="568" y="109"/>
                </a:lnTo>
                <a:lnTo>
                  <a:pt x="619" y="159"/>
                </a:lnTo>
                <a:lnTo>
                  <a:pt x="658" y="220"/>
                </a:lnTo>
                <a:lnTo>
                  <a:pt x="683" y="289"/>
                </a:lnTo>
                <a:lnTo>
                  <a:pt x="691" y="364"/>
                </a:lnTo>
                <a:lnTo>
                  <a:pt x="683" y="439"/>
                </a:lnTo>
                <a:lnTo>
                  <a:pt x="658" y="508"/>
                </a:lnTo>
                <a:lnTo>
                  <a:pt x="619" y="569"/>
                </a:lnTo>
                <a:lnTo>
                  <a:pt x="568" y="619"/>
                </a:lnTo>
                <a:lnTo>
                  <a:pt x="508" y="658"/>
                </a:lnTo>
                <a:lnTo>
                  <a:pt x="439" y="683"/>
                </a:lnTo>
                <a:lnTo>
                  <a:pt x="364" y="691"/>
                </a:lnTo>
                <a:lnTo>
                  <a:pt x="520" y="691"/>
                </a:lnTo>
                <a:lnTo>
                  <a:pt x="567" y="666"/>
                </a:lnTo>
                <a:lnTo>
                  <a:pt x="621" y="621"/>
                </a:lnTo>
                <a:lnTo>
                  <a:pt x="665" y="567"/>
                </a:lnTo>
                <a:lnTo>
                  <a:pt x="699" y="506"/>
                </a:lnTo>
                <a:lnTo>
                  <a:pt x="720" y="437"/>
                </a:lnTo>
                <a:lnTo>
                  <a:pt x="728" y="364"/>
                </a:lnTo>
                <a:lnTo>
                  <a:pt x="720" y="291"/>
                </a:lnTo>
                <a:lnTo>
                  <a:pt x="699" y="222"/>
                </a:lnTo>
                <a:lnTo>
                  <a:pt x="665" y="161"/>
                </a:lnTo>
                <a:lnTo>
                  <a:pt x="621" y="107"/>
                </a:lnTo>
                <a:lnTo>
                  <a:pt x="567" y="62"/>
                </a:lnTo>
                <a:lnTo>
                  <a:pt x="520" y="37"/>
                </a:lnTo>
                <a:close/>
              </a:path>
            </a:pathLst>
          </a:custGeom>
          <a:solidFill>
            <a:srgbClr val="2440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2C4603BD-2204-4159-B7F9-D841EFDD2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617" y="1509751"/>
            <a:ext cx="127000" cy="15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1">
            <a:extLst>
              <a:ext uri="{FF2B5EF4-FFF2-40B4-BE49-F238E27FC236}">
                <a16:creationId xmlns:a16="http://schemas.microsoft.com/office/drawing/2014/main" id="{C939152D-64E4-4FED-BCF5-9F21E9C1BECB}"/>
              </a:ext>
            </a:extLst>
          </p:cNvPr>
          <p:cNvSpPr>
            <a:spLocks/>
          </p:cNvSpPr>
          <p:nvPr/>
        </p:nvSpPr>
        <p:spPr bwMode="auto">
          <a:xfrm>
            <a:off x="7095579" y="1463714"/>
            <a:ext cx="369888" cy="369887"/>
          </a:xfrm>
          <a:custGeom>
            <a:avLst/>
            <a:gdLst>
              <a:gd name="T0" fmla="+- 0 12027 11991"/>
              <a:gd name="T1" fmla="*/ T0 w 583"/>
              <a:gd name="T2" fmla="+- 0 6431 6158"/>
              <a:gd name="T3" fmla="*/ 6431 h 583"/>
              <a:gd name="T4" fmla="+- 0 11991 11991"/>
              <a:gd name="T5" fmla="*/ T4 w 583"/>
              <a:gd name="T6" fmla="+- 0 6431 6158"/>
              <a:gd name="T7" fmla="*/ 6431 h 583"/>
              <a:gd name="T8" fmla="+- 0 11991 11991"/>
              <a:gd name="T9" fmla="*/ T8 w 583"/>
              <a:gd name="T10" fmla="+- 0 6467 6158"/>
              <a:gd name="T11" fmla="*/ 6467 h 583"/>
              <a:gd name="T12" fmla="+- 0 12027 11991"/>
              <a:gd name="T13" fmla="*/ T12 w 583"/>
              <a:gd name="T14" fmla="+- 0 6467 6158"/>
              <a:gd name="T15" fmla="*/ 6467 h 583"/>
              <a:gd name="T16" fmla="+- 0 12027 11991"/>
              <a:gd name="T17" fmla="*/ T16 w 583"/>
              <a:gd name="T18" fmla="+- 0 6431 6158"/>
              <a:gd name="T19" fmla="*/ 6431 h 583"/>
              <a:gd name="T20" fmla="+- 0 12300 11991"/>
              <a:gd name="T21" fmla="*/ T20 w 583"/>
              <a:gd name="T22" fmla="+- 0 6704 6158"/>
              <a:gd name="T23" fmla="*/ 6704 h 583"/>
              <a:gd name="T24" fmla="+- 0 12264 11991"/>
              <a:gd name="T25" fmla="*/ T24 w 583"/>
              <a:gd name="T26" fmla="+- 0 6704 6158"/>
              <a:gd name="T27" fmla="*/ 6704 h 583"/>
              <a:gd name="T28" fmla="+- 0 12264 11991"/>
              <a:gd name="T29" fmla="*/ T28 w 583"/>
              <a:gd name="T30" fmla="+- 0 6740 6158"/>
              <a:gd name="T31" fmla="*/ 6740 h 583"/>
              <a:gd name="T32" fmla="+- 0 12300 11991"/>
              <a:gd name="T33" fmla="*/ T32 w 583"/>
              <a:gd name="T34" fmla="+- 0 6740 6158"/>
              <a:gd name="T35" fmla="*/ 6740 h 583"/>
              <a:gd name="T36" fmla="+- 0 12300 11991"/>
              <a:gd name="T37" fmla="*/ T36 w 583"/>
              <a:gd name="T38" fmla="+- 0 6704 6158"/>
              <a:gd name="T39" fmla="*/ 6704 h 583"/>
              <a:gd name="T40" fmla="+- 0 12300 11991"/>
              <a:gd name="T41" fmla="*/ T40 w 583"/>
              <a:gd name="T42" fmla="+- 0 6158 6158"/>
              <a:gd name="T43" fmla="*/ 6158 h 583"/>
              <a:gd name="T44" fmla="+- 0 12264 11991"/>
              <a:gd name="T45" fmla="*/ T44 w 583"/>
              <a:gd name="T46" fmla="+- 0 6158 6158"/>
              <a:gd name="T47" fmla="*/ 6158 h 583"/>
              <a:gd name="T48" fmla="+- 0 12264 11991"/>
              <a:gd name="T49" fmla="*/ T48 w 583"/>
              <a:gd name="T50" fmla="+- 0 6194 6158"/>
              <a:gd name="T51" fmla="*/ 6194 h 583"/>
              <a:gd name="T52" fmla="+- 0 12300 11991"/>
              <a:gd name="T53" fmla="*/ T52 w 583"/>
              <a:gd name="T54" fmla="+- 0 6194 6158"/>
              <a:gd name="T55" fmla="*/ 6194 h 583"/>
              <a:gd name="T56" fmla="+- 0 12300 11991"/>
              <a:gd name="T57" fmla="*/ T56 w 583"/>
              <a:gd name="T58" fmla="+- 0 6158 6158"/>
              <a:gd name="T59" fmla="*/ 6158 h 583"/>
              <a:gd name="T60" fmla="+- 0 12573 11991"/>
              <a:gd name="T61" fmla="*/ T60 w 583"/>
              <a:gd name="T62" fmla="+- 0 6431 6158"/>
              <a:gd name="T63" fmla="*/ 6431 h 583"/>
              <a:gd name="T64" fmla="+- 0 12536 11991"/>
              <a:gd name="T65" fmla="*/ T64 w 583"/>
              <a:gd name="T66" fmla="+- 0 6431 6158"/>
              <a:gd name="T67" fmla="*/ 6431 h 583"/>
              <a:gd name="T68" fmla="+- 0 12536 11991"/>
              <a:gd name="T69" fmla="*/ T68 w 583"/>
              <a:gd name="T70" fmla="+- 0 6467 6158"/>
              <a:gd name="T71" fmla="*/ 6467 h 583"/>
              <a:gd name="T72" fmla="+- 0 12573 11991"/>
              <a:gd name="T73" fmla="*/ T72 w 583"/>
              <a:gd name="T74" fmla="+- 0 6467 6158"/>
              <a:gd name="T75" fmla="*/ 6467 h 583"/>
              <a:gd name="T76" fmla="+- 0 12573 11991"/>
              <a:gd name="T77" fmla="*/ T76 w 583"/>
              <a:gd name="T78" fmla="+- 0 6431 6158"/>
              <a:gd name="T79" fmla="*/ 6431 h 5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</a:cxnLst>
            <a:rect l="0" t="0" r="r" b="b"/>
            <a:pathLst>
              <a:path w="583" h="583">
                <a:moveTo>
                  <a:pt x="36" y="273"/>
                </a:moveTo>
                <a:lnTo>
                  <a:pt x="0" y="273"/>
                </a:lnTo>
                <a:lnTo>
                  <a:pt x="0" y="309"/>
                </a:lnTo>
                <a:lnTo>
                  <a:pt x="36" y="309"/>
                </a:lnTo>
                <a:lnTo>
                  <a:pt x="36" y="273"/>
                </a:lnTo>
                <a:close/>
                <a:moveTo>
                  <a:pt x="309" y="546"/>
                </a:moveTo>
                <a:lnTo>
                  <a:pt x="273" y="546"/>
                </a:lnTo>
                <a:lnTo>
                  <a:pt x="273" y="582"/>
                </a:lnTo>
                <a:lnTo>
                  <a:pt x="309" y="582"/>
                </a:lnTo>
                <a:lnTo>
                  <a:pt x="309" y="546"/>
                </a:lnTo>
                <a:close/>
                <a:moveTo>
                  <a:pt x="309" y="0"/>
                </a:moveTo>
                <a:lnTo>
                  <a:pt x="273" y="0"/>
                </a:lnTo>
                <a:lnTo>
                  <a:pt x="273" y="36"/>
                </a:lnTo>
                <a:lnTo>
                  <a:pt x="309" y="36"/>
                </a:lnTo>
                <a:lnTo>
                  <a:pt x="309" y="0"/>
                </a:lnTo>
                <a:close/>
                <a:moveTo>
                  <a:pt x="582" y="273"/>
                </a:moveTo>
                <a:lnTo>
                  <a:pt x="545" y="273"/>
                </a:lnTo>
                <a:lnTo>
                  <a:pt x="545" y="309"/>
                </a:lnTo>
                <a:lnTo>
                  <a:pt x="582" y="309"/>
                </a:lnTo>
                <a:lnTo>
                  <a:pt x="582" y="273"/>
                </a:lnTo>
                <a:close/>
              </a:path>
            </a:pathLst>
          </a:custGeom>
          <a:solidFill>
            <a:srgbClr val="2440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D88EE5A1-9B31-4165-A430-278EC1509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0466" y="1483849"/>
            <a:ext cx="2553321" cy="23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2000" b="1">
                <a:solidFill>
                  <a:srgbClr val="E8611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16:30</a:t>
            </a:r>
            <a:r>
              <a:rPr kumimoji="0" lang="es-ES" altLang="es-ES" sz="2000" b="1" i="0" u="none" strike="noStrike" cap="none" normalizeH="0" baseline="0">
                <a:ln>
                  <a:noFill/>
                </a:ln>
                <a:solidFill>
                  <a:srgbClr val="C1D72E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4A4948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s-ES" altLang="es-ES" sz="2000" b="1">
                <a:solidFill>
                  <a:srgbClr val="E8611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18:00</a:t>
            </a:r>
            <a:r>
              <a:rPr kumimoji="0" lang="es-ES" altLang="es-ES" sz="2000" b="1" i="0" u="none" strike="noStrike" cap="none" normalizeH="0" baseline="0">
                <a:ln>
                  <a:noFill/>
                </a:ln>
                <a:solidFill>
                  <a:srgbClr val="E8611B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h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rgbClr val="E8611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0BDAEA67-9CF0-4023-B292-8B40B8667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501" y="1483849"/>
            <a:ext cx="23669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4A4948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4A4948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í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4A4948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a, </a:t>
            </a:r>
            <a:r>
              <a:rPr kumimoji="0" lang="es-ES" altLang="es-ES" sz="2000" b="1" i="0" u="none" strike="noStrike" cap="none" normalizeH="0" baseline="0">
                <a:ln>
                  <a:noFill/>
                </a:ln>
                <a:solidFill>
                  <a:srgbClr val="E8611B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 Marzo </a:t>
            </a:r>
            <a:r>
              <a:rPr kumimoji="0" lang="es-ES" altLang="es-ES" sz="2000" b="0" i="0" u="none" strike="noStrike" cap="none" normalizeH="0" baseline="0">
                <a:ln>
                  <a:noFill/>
                </a:ln>
                <a:solidFill>
                  <a:srgbClr val="4A4948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2022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3AAC66D3-A712-4AF0-91DE-47529794E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2035" y="1395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C89BCA5C-3400-4B99-B01B-DC6A2670E22D}"/>
              </a:ext>
            </a:extLst>
          </p:cNvPr>
          <p:cNvSpPr/>
          <p:nvPr/>
        </p:nvSpPr>
        <p:spPr>
          <a:xfrm>
            <a:off x="753640" y="3045431"/>
            <a:ext cx="1429886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9955">
              <a:tabLst>
                <a:tab pos="2698750" algn="l"/>
              </a:tabLst>
            </a:pPr>
            <a:r>
              <a:rPr lang="es-ES" sz="1050" b="1" i="1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16:30 -</a:t>
            </a:r>
            <a:r>
              <a:rPr lang="es-ES" sz="1050" b="1" i="1" spc="-180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16</a:t>
            </a:r>
            <a:r>
              <a:rPr lang="es-ES" sz="1050" b="1" i="1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:35 </a:t>
            </a:r>
            <a:r>
              <a:rPr lang="es-ES" sz="1050" b="1" i="1">
                <a:solidFill>
                  <a:srgbClr val="24408F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s-ES" sz="1050" b="1" spc="-25">
                <a:solidFill>
                  <a:srgbClr val="E8611B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Introducción </a:t>
            </a:r>
            <a:r>
              <a:rPr lang="es-ES" sz="1050" b="1">
                <a:solidFill>
                  <a:srgbClr val="E8611B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s-ES" sz="1050" b="1" spc="-105">
                <a:solidFill>
                  <a:srgbClr val="E8611B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050" b="1" spc="-25">
                <a:solidFill>
                  <a:srgbClr val="E8611B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bienvenida</a:t>
            </a:r>
            <a:endParaRPr lang="es-ES" sz="800">
              <a:solidFill>
                <a:srgbClr val="E8611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0"/>
            <a:r>
              <a:rPr lang="es-ES" sz="1050" i="1">
                <a:solidFill>
                  <a:srgbClr val="4A49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Moderador Dr. Luís Palomera</a:t>
            </a:r>
            <a:endParaRPr lang="es-ES" sz="1050" i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9955">
              <a:spcBef>
                <a:spcPts val="705"/>
              </a:spcBef>
              <a:spcAft>
                <a:spcPts val="0"/>
              </a:spcAft>
              <a:tabLst>
                <a:tab pos="2698750" algn="l"/>
              </a:tabLst>
            </a:pP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16:35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-16:</a:t>
            </a:r>
            <a:r>
              <a:rPr lang="es-ES" sz="1050" b="1" i="1" kern="0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es-ES" sz="1050" b="1" i="1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050" b="1" i="1" kern="0">
                <a:solidFill>
                  <a:srgbClr val="24408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s-ES" sz="1050" b="1" kern="0" spc="-25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Ponencia 1 :  “Papel de los antiCD38 en MM y diferenciación de </a:t>
            </a:r>
            <a:r>
              <a:rPr lang="es-ES" sz="1050" b="1" kern="0" spc="-25" err="1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MoA</a:t>
            </a:r>
            <a:r>
              <a:rPr lang="es-ES" sz="1050" b="1" kern="0" spc="-25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”</a:t>
            </a:r>
            <a:endParaRPr lang="es-ES" sz="1050" b="1" kern="0">
              <a:solidFill>
                <a:srgbClr val="E8611B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698750"/>
            <a:r>
              <a:rPr lang="es-ES" sz="1050" i="1" spc="-20">
                <a:solidFill>
                  <a:srgbClr val="4A49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Dra. Luís Palomera</a:t>
            </a:r>
          </a:p>
          <a:p>
            <a:pPr marL="909955">
              <a:spcBef>
                <a:spcPts val="705"/>
              </a:spcBef>
              <a:spcAft>
                <a:spcPts val="0"/>
              </a:spcAft>
              <a:tabLst>
                <a:tab pos="2698750" algn="l"/>
              </a:tabLst>
            </a:pP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16:50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–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i="1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17:00 </a:t>
            </a:r>
            <a:r>
              <a:rPr lang="es-ES" sz="1050" b="1" i="1" kern="0">
                <a:solidFill>
                  <a:srgbClr val="24408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s-ES" sz="1050" b="1" kern="0" spc="-25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Discusión 1</a:t>
            </a:r>
            <a:endParaRPr lang="es-ES" sz="1050" b="1" kern="0">
              <a:solidFill>
                <a:srgbClr val="E8611B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698750"/>
            <a:r>
              <a:rPr lang="es-ES" sz="1050" i="1" spc="-20">
                <a:solidFill>
                  <a:srgbClr val="4A49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Todos</a:t>
            </a:r>
            <a:endParaRPr lang="es-ES" sz="1050" i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9955">
              <a:spcBef>
                <a:spcPts val="705"/>
              </a:spcBef>
              <a:spcAft>
                <a:spcPts val="0"/>
              </a:spcAft>
              <a:tabLst>
                <a:tab pos="2698750" algn="l"/>
              </a:tabLst>
            </a:pP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17:00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i="1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17:15 </a:t>
            </a:r>
            <a:r>
              <a:rPr lang="es-ES" sz="1050" b="1" i="1" kern="0">
                <a:solidFill>
                  <a:srgbClr val="24408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s-ES" sz="1050" b="1" kern="0" spc="-25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Ponencia 2 : “</a:t>
            </a:r>
            <a:r>
              <a:rPr lang="es-ES" sz="1050" b="1" kern="0" spc="-25" err="1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Unmet</a:t>
            </a:r>
            <a:r>
              <a:rPr lang="es-ES" sz="1050" b="1" kern="0" spc="-25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kern="0" spc="-25" err="1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need</a:t>
            </a:r>
            <a:r>
              <a:rPr lang="es-ES" sz="1050" b="1" kern="0" spc="-25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en MMRR: refractariedad a Lena”</a:t>
            </a:r>
          </a:p>
          <a:p>
            <a:pPr marL="2698750"/>
            <a:r>
              <a:rPr lang="es-ES" sz="1050" i="1" spc="-20">
                <a:solidFill>
                  <a:srgbClr val="4A49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Dra. Ana Godoy</a:t>
            </a:r>
          </a:p>
          <a:p>
            <a:pPr marL="909955">
              <a:spcBef>
                <a:spcPts val="705"/>
              </a:spcBef>
              <a:spcAft>
                <a:spcPts val="0"/>
              </a:spcAft>
              <a:tabLst>
                <a:tab pos="2698750" algn="l"/>
              </a:tabLst>
            </a:pP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17:15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i="1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17:25 </a:t>
            </a:r>
            <a:r>
              <a:rPr lang="es-ES" sz="1050" b="1" i="1" kern="0">
                <a:solidFill>
                  <a:srgbClr val="24408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s-ES" sz="1050" b="1" kern="0" spc="-25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Discusión 2</a:t>
            </a:r>
            <a:endParaRPr lang="es-ES" sz="1050" b="1" kern="0">
              <a:solidFill>
                <a:srgbClr val="E8611B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698750"/>
            <a:r>
              <a:rPr lang="es-ES" sz="1050" i="1" spc="-20">
                <a:solidFill>
                  <a:srgbClr val="4A49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Todos</a:t>
            </a:r>
            <a:endParaRPr lang="es-ES" sz="1050" i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9955">
              <a:spcBef>
                <a:spcPts val="705"/>
              </a:spcBef>
              <a:spcAft>
                <a:spcPts val="0"/>
              </a:spcAft>
              <a:tabLst>
                <a:tab pos="2698750" algn="l"/>
              </a:tabLst>
            </a:pP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17:25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i="1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17:40 </a:t>
            </a:r>
            <a:r>
              <a:rPr lang="es-ES" sz="1050" b="1" i="1" kern="0">
                <a:solidFill>
                  <a:srgbClr val="24408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s-ES" sz="1050" b="1" kern="0" spc="-25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Ponencia 3 :  “¿Cómo interpretar las nuevas Guías ESMO?”</a:t>
            </a:r>
          </a:p>
          <a:p>
            <a:pPr marL="2698750"/>
            <a:r>
              <a:rPr lang="es-ES" sz="1050" i="1" spc="-20">
                <a:solidFill>
                  <a:srgbClr val="4A49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Vicente Carrasco</a:t>
            </a:r>
          </a:p>
          <a:p>
            <a:pPr marL="909955">
              <a:spcBef>
                <a:spcPts val="705"/>
              </a:spcBef>
              <a:spcAft>
                <a:spcPts val="0"/>
              </a:spcAft>
              <a:tabLst>
                <a:tab pos="2698750" algn="l"/>
              </a:tabLst>
            </a:pP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17:40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i="1" kern="0"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S" sz="1050" b="1" i="1" kern="0" spc="-24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1050" b="1" i="1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17:50 </a:t>
            </a:r>
            <a:r>
              <a:rPr lang="es-ES" sz="1050" b="1" i="1" kern="0">
                <a:solidFill>
                  <a:srgbClr val="24408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s-ES" sz="1050" b="1" kern="0" spc="-25">
                <a:solidFill>
                  <a:srgbClr val="E8611B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Discusión 3</a:t>
            </a:r>
            <a:endParaRPr lang="es-ES" sz="1050" b="1" kern="0">
              <a:solidFill>
                <a:srgbClr val="E8611B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698750"/>
            <a:r>
              <a:rPr lang="es-ES" sz="1050" i="1" spc="-20">
                <a:solidFill>
                  <a:srgbClr val="4A49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Todos</a:t>
            </a:r>
          </a:p>
          <a:p>
            <a:pPr marL="2698750"/>
            <a:endParaRPr lang="es-ES" sz="700" b="1" kern="0">
              <a:solidFill>
                <a:srgbClr val="E8611B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09955">
              <a:tabLst>
                <a:tab pos="2698750" algn="l"/>
              </a:tabLst>
            </a:pPr>
            <a:r>
              <a:rPr lang="es-ES" sz="1050" b="1" i="1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17:50 -</a:t>
            </a:r>
            <a:r>
              <a:rPr lang="es-ES" sz="1050" b="1" i="1" spc="-180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050" b="1" i="1"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18:00 </a:t>
            </a:r>
            <a:r>
              <a:rPr lang="es-ES" sz="1050" b="1" i="1">
                <a:solidFill>
                  <a:srgbClr val="24408F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s-ES" sz="1050" b="1" spc="-25">
                <a:solidFill>
                  <a:srgbClr val="E8611B"/>
                </a:solidFill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Cierre de sesión</a:t>
            </a:r>
            <a:endParaRPr lang="es-ES" sz="800">
              <a:solidFill>
                <a:srgbClr val="E8611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98750"/>
            <a:r>
              <a:rPr lang="es-ES" sz="1050" i="1">
                <a:solidFill>
                  <a:srgbClr val="4A49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Moderador Dr. Luís Palomera</a:t>
            </a:r>
            <a:endParaRPr lang="es-ES" sz="1050" i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2" name="Imagen 1" descr="SANOFIG GENZYME">
            <a:extLst>
              <a:ext uri="{FF2B5EF4-FFF2-40B4-BE49-F238E27FC236}">
                <a16:creationId xmlns:a16="http://schemas.microsoft.com/office/drawing/2014/main" id="{CD2A5237-47AE-4CBF-BA23-03B961CB0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640" y="285476"/>
            <a:ext cx="2600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2">
            <a:extLst>
              <a:ext uri="{FF2B5EF4-FFF2-40B4-BE49-F238E27FC236}">
                <a16:creationId xmlns:a16="http://schemas.microsoft.com/office/drawing/2014/main" id="{F535FDF3-D888-4EDD-B89A-4A515690071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1427515" y="4225840"/>
            <a:ext cx="243522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5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ES" altLang="es-ES" sz="700" b="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MAT-ES-XXXXXXX V1 Marzo 2021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B5478112-A6D2-488B-9884-A04F703F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8DFEFFD-4FC2-4C55-A890-5F164F204056}"/>
              </a:ext>
            </a:extLst>
          </p:cNvPr>
          <p:cNvSpPr/>
          <p:nvPr/>
        </p:nvSpPr>
        <p:spPr>
          <a:xfrm>
            <a:off x="0" y="2005210"/>
            <a:ext cx="12192000" cy="550429"/>
          </a:xfrm>
          <a:prstGeom prst="rect">
            <a:avLst/>
          </a:prstGeom>
          <a:solidFill>
            <a:srgbClr val="FAC068"/>
          </a:solidFill>
          <a:ln>
            <a:solidFill>
              <a:srgbClr val="FAC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/>
              <a:t>Reunión </a:t>
            </a:r>
            <a:r>
              <a:rPr lang="es-ES" sz="3200" err="1"/>
              <a:t>Update</a:t>
            </a:r>
            <a:r>
              <a:rPr lang="es-ES" sz="3200"/>
              <a:t> Aragón : Debates en MMRR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7125DC60-C06F-4735-B647-699AAD99A10D}"/>
              </a:ext>
            </a:extLst>
          </p:cNvPr>
          <p:cNvSpPr/>
          <p:nvPr/>
        </p:nvSpPr>
        <p:spPr>
          <a:xfrm>
            <a:off x="212035" y="230367"/>
            <a:ext cx="3016156" cy="500305"/>
          </a:xfrm>
          <a:prstGeom prst="roundRect">
            <a:avLst/>
          </a:prstGeom>
          <a:solidFill>
            <a:srgbClr val="E8611B"/>
          </a:solidFill>
          <a:ln>
            <a:solidFill>
              <a:srgbClr val="E861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Para unirte haz </a:t>
            </a:r>
            <a:r>
              <a:rPr lang="es-ES" dirty="0">
                <a:hlinkClick r:id="rId7"/>
              </a:rPr>
              <a:t>click</a:t>
            </a:r>
            <a:r>
              <a:rPr lang="es-ES" dirty="0"/>
              <a:t> AQUÍ</a:t>
            </a:r>
          </a:p>
        </p:txBody>
      </p:sp>
    </p:spTree>
    <p:extLst>
      <p:ext uri="{BB962C8B-B14F-4D97-AF65-F5344CB8AC3E}">
        <p14:creationId xmlns:p14="http://schemas.microsoft.com/office/powerpoint/2010/main" val="4131399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Panorámica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Guallart, Silvia /ES</dc:creator>
  <cp:lastModifiedBy>Muniz, Ana /ES</cp:lastModifiedBy>
  <cp:revision>4</cp:revision>
  <dcterms:created xsi:type="dcterms:W3CDTF">2021-03-10T08:06:41Z</dcterms:created>
  <dcterms:modified xsi:type="dcterms:W3CDTF">2022-01-27T08:58:42Z</dcterms:modified>
</cp:coreProperties>
</file>